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78" r:id="rId5"/>
    <p:sldId id="283" r:id="rId6"/>
    <p:sldId id="284" r:id="rId7"/>
    <p:sldId id="285" r:id="rId8"/>
    <p:sldId id="258" r:id="rId9"/>
    <p:sldId id="259" r:id="rId10"/>
    <p:sldId id="260" r:id="rId11"/>
    <p:sldId id="261" r:id="rId12"/>
    <p:sldId id="279" r:id="rId13"/>
    <p:sldId id="262" r:id="rId14"/>
    <p:sldId id="263" r:id="rId15"/>
    <p:sldId id="264" r:id="rId16"/>
    <p:sldId id="265" r:id="rId17"/>
    <p:sldId id="266" r:id="rId18"/>
    <p:sldId id="268" r:id="rId19"/>
    <p:sldId id="267" r:id="rId20"/>
    <p:sldId id="269" r:id="rId21"/>
    <p:sldId id="270" r:id="rId22"/>
    <p:sldId id="271" r:id="rId23"/>
    <p:sldId id="272" r:id="rId24"/>
    <p:sldId id="273" r:id="rId25"/>
    <p:sldId id="281" r:id="rId26"/>
    <p:sldId id="280" r:id="rId27"/>
    <p:sldId id="274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9084-EBD3-4A58-9B9F-73FE454D6D5C}" type="datetimeFigureOut">
              <a:rPr lang="it-IT" smtClean="0"/>
              <a:pPr/>
              <a:t>05/12/2023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9F36-02FA-4739-8E2A-2171F093034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00496" y="142852"/>
            <a:ext cx="4886332" cy="1227137"/>
          </a:xfrm>
        </p:spPr>
        <p:txBody>
          <a:bodyPr>
            <a:noAutofit/>
          </a:bodyPr>
          <a:lstStyle/>
          <a:p>
            <a:pPr algn="r"/>
            <a:r>
              <a:rPr lang="it-IT" sz="2000" b="1" i="1" dirty="0" smtClean="0"/>
              <a:t>Parrocchia San </a:t>
            </a:r>
            <a:r>
              <a:rPr lang="it-IT" sz="2000" b="1" i="1" dirty="0" err="1" smtClean="0"/>
              <a:t>Colombano</a:t>
            </a:r>
            <a:r>
              <a:rPr lang="it-IT" sz="2000" b="1" i="1" dirty="0" smtClean="0"/>
              <a:t> in </a:t>
            </a:r>
            <a:r>
              <a:rPr lang="it-IT" sz="2000" b="1" i="1" dirty="0" err="1" smtClean="0"/>
              <a:t>Valtesse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i="1" dirty="0" smtClean="0"/>
              <a:t>Bergamo, 5 dicembre 2023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i="1" dirty="0" smtClean="0"/>
              <a:t>Martedì di Avvento – II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438" y="1643050"/>
            <a:ext cx="9001156" cy="3714776"/>
          </a:xfrm>
        </p:spPr>
        <p:txBody>
          <a:bodyPr>
            <a:noAutofit/>
          </a:bodyPr>
          <a:lstStyle/>
          <a:p>
            <a:r>
              <a:rPr lang="it-IT" sz="5400" b="1" i="1" dirty="0" smtClean="0">
                <a:solidFill>
                  <a:schemeClr val="tx1"/>
                </a:solidFill>
              </a:rPr>
              <a:t>Un originale ‘ritratto’ </a:t>
            </a:r>
          </a:p>
          <a:p>
            <a:r>
              <a:rPr lang="it-IT" sz="5400" b="1" i="1" dirty="0" smtClean="0">
                <a:solidFill>
                  <a:schemeClr val="tx1"/>
                </a:solidFill>
              </a:rPr>
              <a:t>di Francesco.</a:t>
            </a:r>
            <a:endParaRPr lang="it-IT" sz="5400" dirty="0" smtClean="0">
              <a:solidFill>
                <a:schemeClr val="tx1"/>
              </a:solidFill>
            </a:endParaRPr>
          </a:p>
          <a:p>
            <a:r>
              <a:rPr lang="it-IT" sz="5400" b="1" i="1" dirty="0" smtClean="0">
                <a:solidFill>
                  <a:schemeClr val="tx1"/>
                </a:solidFill>
              </a:rPr>
              <a:t>Immagini dalla Pala Bardi di Santa Croce in Firenze</a:t>
            </a:r>
            <a:endParaRPr lang="it-IT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6143644"/>
            <a:ext cx="91440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disegna l’abito francescano davanti al vescovo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https://www.datocms-assets.com/35103/1609867737-03-san-francesco-disegna-l-abito-francescano-davanti-al-vescov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-1"/>
            <a:ext cx="9072562" cy="6070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datocms-assets.com/35103/1609867795-04-san-francesco-sceglie-la-poverta-evangelica-che-manifesta-liberandosi-delle-scarpe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11603" cy="5786454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5786454"/>
            <a:ext cx="914400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sceglie la povertà evangelica,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 manifesta liberandosi delle scarpe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atocms-assets.com/35103/1609867795-04-san-francesco-sceglie-la-poverta-evangelica-che-manifesta-liberandosi-delle-scarpe.jpg?w=2500&amp;h=2500&amp;fit=max"/>
          <p:cNvPicPr>
            <a:picLocks noChangeAspect="1" noChangeArrowheads="1"/>
          </p:cNvPicPr>
          <p:nvPr/>
        </p:nvPicPr>
        <p:blipFill>
          <a:blip r:embed="rId2"/>
          <a:srcRect l="31423" t="4938" r="27811" b="38272"/>
          <a:stretch>
            <a:fillRect/>
          </a:stretch>
        </p:blipFill>
        <p:spPr bwMode="auto">
          <a:xfrm>
            <a:off x="142843" y="74391"/>
            <a:ext cx="6929487" cy="664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datocms-assets.com/35103/1609867860-05-san-francesco-con-i-compagni-viene-ricevuto-da-innocenzo-iii-che-approva-verbalmente-la-regola-francescana-poi-ratificata-ufficialmente-da-onori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463" y="0"/>
            <a:ext cx="8720693" cy="6000768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6072206"/>
            <a:ext cx="91440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Innocenzo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III approva la regola francescana</a:t>
            </a: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datocms-assets.com/35103/1607516522-pala-bardi-grecci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60" y="-24"/>
            <a:ext cx="8885996" cy="6143668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6215082"/>
            <a:ext cx="91440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 istituisce il presepe a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Greccio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datocms-assets.com/35103/1609868002-07-san-francesco-predica-agli-uccelli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2929"/>
            <a:ext cx="9102294" cy="5886401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71438" y="6000768"/>
            <a:ext cx="900115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 predica agli uccelli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datocms-assets.com/35103/1635863110-san-francesco-predica-ai-musulmani-davanti-al-sultano-tavola-bardi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113" cy="5857892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5929330"/>
            <a:ext cx="914400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 predica ai musulmani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davanti al sultano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datocms-assets.com/35103/1609868088-09-san-francesco-riscatta-un-agnello-che-pascola-tra-le-capre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31" y="-14656"/>
            <a:ext cx="7202507" cy="5763247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71438" y="5786454"/>
            <a:ext cx="8929718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 riscatta un agnello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 pascola tra le capre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6000768"/>
            <a:ext cx="914400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Francesco scambia il suo abito 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due agnelli che  devono essere 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macellati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https://www.datocms-assets.com/35103/1609868167-10-san-francesco-scambia-il-suo-abito-con-due-agnelli-che-devono-essere-macellati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31" y="33933"/>
            <a:ext cx="7273945" cy="601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6215082"/>
            <a:ext cx="91440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 riceve le stimmate</a:t>
            </a:r>
          </a:p>
        </p:txBody>
      </p:sp>
      <p:pic>
        <p:nvPicPr>
          <p:cNvPr id="24578" name="Picture 2" descr="https://www.datocms-assets.com/35103/1635862889-san-francesco-riceve-le-stimmate-tavola-bardi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851" y="-24"/>
            <a:ext cx="7695363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6248" y="142852"/>
            <a:ext cx="4714908" cy="6643710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1"/>
                </a:solidFill>
              </a:rPr>
              <a:t>Coppo di </a:t>
            </a:r>
            <a:r>
              <a:rPr lang="it-IT" sz="4000" b="1" dirty="0" err="1" smtClean="0">
                <a:solidFill>
                  <a:schemeClr val="tx1"/>
                </a:solidFill>
              </a:rPr>
              <a:t>Marcovaldo</a:t>
            </a:r>
            <a:r>
              <a:rPr lang="it-IT" sz="40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it-IT" sz="4000" b="1" i="1" dirty="0" smtClean="0">
                <a:solidFill>
                  <a:schemeClr val="tx1"/>
                </a:solidFill>
              </a:rPr>
              <a:t>San Francesco e venti storie della sua vita</a:t>
            </a:r>
            <a:r>
              <a:rPr lang="it-IT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4000" b="1" dirty="0" smtClean="0">
                <a:solidFill>
                  <a:schemeClr val="tx1"/>
                </a:solidFill>
              </a:rPr>
              <a:t>(</a:t>
            </a:r>
            <a:r>
              <a:rPr lang="it-IT" sz="4000" b="1" i="1" dirty="0" smtClean="0">
                <a:solidFill>
                  <a:schemeClr val="tx1"/>
                </a:solidFill>
              </a:rPr>
              <a:t>Tavola Bardi</a:t>
            </a:r>
            <a:r>
              <a:rPr lang="it-IT" sz="4000" b="1" dirty="0" smtClean="0">
                <a:solidFill>
                  <a:schemeClr val="tx1"/>
                </a:solidFill>
              </a:rPr>
              <a:t>),</a:t>
            </a:r>
          </a:p>
          <a:p>
            <a:r>
              <a:rPr lang="it-IT" sz="4000" b="1" dirty="0" smtClean="0">
                <a:solidFill>
                  <a:schemeClr val="tx1"/>
                </a:solidFill>
              </a:rPr>
              <a:t> 1245 – 1250, Firenze,</a:t>
            </a:r>
          </a:p>
          <a:p>
            <a:r>
              <a:rPr lang="it-IT" sz="4000" b="1" dirty="0" smtClean="0">
                <a:solidFill>
                  <a:schemeClr val="tx1"/>
                </a:solidFill>
              </a:rPr>
              <a:t>Basilica di </a:t>
            </a:r>
          </a:p>
          <a:p>
            <a:r>
              <a:rPr lang="it-IT" sz="4000" b="1" dirty="0" smtClean="0">
                <a:solidFill>
                  <a:schemeClr val="tx1"/>
                </a:solidFill>
              </a:rPr>
              <a:t>Santa Croce</a:t>
            </a:r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www.datocms-assets.com/35103/1635864897-tavola-bardi-coppo-di-marcovaldo.jpg?w=2500&amp;h=2500&amp;fit=max"/>
          <p:cNvPicPr>
            <a:picLocks noChangeAspect="1" noChangeArrowheads="1"/>
          </p:cNvPicPr>
          <p:nvPr/>
        </p:nvPicPr>
        <p:blipFill>
          <a:blip r:embed="rId2" cstate="print"/>
          <a:srcRect l="3446" t="2128" r="2557" b="2128"/>
          <a:stretch>
            <a:fillRect/>
          </a:stretch>
        </p:blipFill>
        <p:spPr bwMode="auto">
          <a:xfrm>
            <a:off x="142844" y="0"/>
            <a:ext cx="3886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datocms-assets.com/35103/1609868249-12-san-francesco-fa-pubblica-penitenza-per-aver-rotto-il-digiun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93" y="24040"/>
            <a:ext cx="7131069" cy="5739788"/>
          </a:xfrm>
          <a:prstGeom prst="rect">
            <a:avLst/>
          </a:prstGeom>
          <a:noFill/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0" y="5786454"/>
            <a:ext cx="914400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Francesco fa pubblica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penitenza </a:t>
            </a:r>
            <a:endParaRPr kumimoji="0" lang="it-IT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 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 rotto il 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digiuno</a:t>
            </a: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datocms-assets.com/35103/1609868375-13-san-francesco-appare-a-fra-monaldo-mentre-i-frati-sono-riuniti-al-capitolo-di-arles-durante-la-predica-di-sant-antoni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280" cy="5768874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5857892"/>
            <a:ext cx="9144000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 appare a fra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Monaldo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mentre i frati sono riuniti al Capitolo di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Arles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durante la predica di sant’Antonio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datocms-assets.com/35103/1609868435-14-san-francesco-ammaestra-i-lebbrosi-tenendone-uno-sulle-ginocchia-e-lavando-i-piedi-agli-altri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7246"/>
            <a:ext cx="8691576" cy="5606331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5715016"/>
            <a:ext cx="914400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Francesco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ammaestra i lebbrosi tenendone </a:t>
            </a:r>
            <a:endParaRPr kumimoji="0" lang="it-IT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uno 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sulle ginocchia e lavando i piedi degli 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altri</a:t>
            </a: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datocms-assets.com/35103/1609868513-15-alla-morte-di-san-francesco-la-sua-anima-viene-portata-in-cielo-da-angeli-e-gli-storpi-guariscon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358246" cy="5728457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5786454"/>
            <a:ext cx="914400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Alla morte di San Francesco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sua anima viene </a:t>
            </a:r>
            <a:endParaRPr kumimoji="0" lang="it-IT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portata 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cielo 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 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angeli e gli storpi guariscono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datocms-assets.com/35103/1609868580-16-durante-le-esequie-san-francesco-sana-una-fanciulla-con-il-collo-storto-e-caccia-i-demoni-da-una-donna-di-narni-e-da-pietro-da-folign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44" y="-23"/>
            <a:ext cx="8005760" cy="5572164"/>
          </a:xfrm>
          <a:prstGeom prst="rect">
            <a:avLst/>
          </a:prstGeom>
          <a:noFill/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42876" y="5572140"/>
            <a:ext cx="8929718" cy="12858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Durante le esequie, San Francesco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sana una fanciulla </a:t>
            </a:r>
            <a:endParaRPr kumimoji="0" lang="it-IT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collo storto e caccia i demoni 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una 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donna di Narni e da Pietro da Foligno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atocms-assets.com/35103/1609868580-16-durante-le-esequie-san-francesco-sana-una-fanciulla-con-il-collo-storto-e-caccia-i-demoni-da-una-donna-di-narni-e-da-pietro-da-foligno.jpg?w=2500&amp;h=2500&amp;fit=max"/>
          <p:cNvPicPr>
            <a:picLocks noChangeAspect="1" noChangeArrowheads="1"/>
          </p:cNvPicPr>
          <p:nvPr/>
        </p:nvPicPr>
        <p:blipFill>
          <a:blip r:embed="rId2"/>
          <a:srcRect l="54491" t="41026"/>
          <a:stretch>
            <a:fillRect/>
          </a:stretch>
        </p:blipFill>
        <p:spPr bwMode="auto">
          <a:xfrm>
            <a:off x="3000364" y="857232"/>
            <a:ext cx="6143636" cy="5541321"/>
          </a:xfrm>
          <a:prstGeom prst="rect">
            <a:avLst/>
          </a:prstGeom>
          <a:noFill/>
        </p:spPr>
      </p:pic>
      <p:pic>
        <p:nvPicPr>
          <p:cNvPr id="3" name="Picture 2" descr="https://www.datocms-assets.com/35103/1609868580-16-durante-le-esequie-san-francesco-sana-una-fanciulla-con-il-collo-storto-e-caccia-i-demoni-da-una-donna-di-narni-e-da-pietro-da-foligno.jpg?w=2500&amp;h=2500&amp;fit=max"/>
          <p:cNvPicPr>
            <a:picLocks noChangeAspect="1" noChangeArrowheads="1"/>
          </p:cNvPicPr>
          <p:nvPr/>
        </p:nvPicPr>
        <p:blipFill>
          <a:blip r:embed="rId2"/>
          <a:srcRect t="2037" r="82987" b="2227"/>
          <a:stretch>
            <a:fillRect/>
          </a:stretch>
        </p:blipFill>
        <p:spPr bwMode="auto">
          <a:xfrm>
            <a:off x="428596" y="71414"/>
            <a:ext cx="171451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atocms-assets.com/35103/1609868580-16-durante-le-esequie-san-francesco-sana-una-fanciulla-con-il-collo-storto-e-caccia-i-demoni-da-una-donna-di-narni-e-da-pietro-da-foligno.jpg?w=2500&amp;h=2500&amp;fit=max"/>
          <p:cNvPicPr>
            <a:picLocks noChangeAspect="1" noChangeArrowheads="1"/>
          </p:cNvPicPr>
          <p:nvPr/>
        </p:nvPicPr>
        <p:blipFill>
          <a:blip r:embed="rId2"/>
          <a:srcRect l="15228" t="3846" r="1067" b="3794"/>
          <a:stretch>
            <a:fillRect/>
          </a:stretch>
        </p:blipFill>
        <p:spPr bwMode="auto">
          <a:xfrm>
            <a:off x="142876" y="1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datocms-assets.com/35103/1609868640-17-san-francesco-e-canonizzato-da-gregorio-ix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"/>
            <a:ext cx="9179624" cy="6170627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6215082"/>
            <a:ext cx="91440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</a:t>
            </a:r>
            <a:r>
              <a:rPr kumimoji="0" lang="it-IT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è canonizzato da Gregorio IX</a:t>
            </a: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datocms-assets.com/35103/1609868708-18-san-francesco-salva-dal-naufragio-una-nave-salpata-da-ancona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31267" cy="5822306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5857892"/>
            <a:ext cx="914400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 Francesco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salva dal naufragio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una nave salpata da Ancona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ww.datocms-assets.com/35103/1609868759-19-pellegrini-e-marinai-riconoscenti-portano-candele-alla-tomba-di-san-francesc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0"/>
            <a:ext cx="8501090" cy="5826135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5857892"/>
            <a:ext cx="914400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Pellegrini e marinai,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riconoscenti,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portano candele alla tomba di S. Francesco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datocms-assets.com/35103/1609867404-pala-bardi-dettaglio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17146" cy="6858000"/>
          </a:xfrm>
          <a:prstGeom prst="rect">
            <a:avLst/>
          </a:prstGeom>
          <a:noFill/>
        </p:spPr>
      </p:pic>
      <p:sp>
        <p:nvSpPr>
          <p:cNvPr id="4" name="Sottotitolo 2"/>
          <p:cNvSpPr txBox="1">
            <a:spLocks/>
          </p:cNvSpPr>
          <p:nvPr/>
        </p:nvSpPr>
        <p:spPr>
          <a:xfrm>
            <a:off x="4086244" y="0"/>
            <a:ext cx="5057756" cy="685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Francesco e due angeli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5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Hunc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exaudite</a:t>
            </a: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perhibentem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dogmata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vitae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5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5400" b="1" i="1" baseline="0" dirty="0" smtClean="0"/>
              <a:t>Obbedite colui che porta gli insegnamenti della vita</a:t>
            </a:r>
            <a:endParaRPr kumimoji="0" lang="it-IT" sz="5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datocms-assets.com/35103/1635863223-san-francesco-guarisce-dalla-gotta-bartolomeo-da-narni-tavola-bardi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5206" cy="6833654"/>
          </a:xfrm>
          <a:prstGeom prst="rect">
            <a:avLst/>
          </a:prstGeom>
          <a:noFill/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7215206" y="2428868"/>
            <a:ext cx="1928794" cy="4000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lang="it-IT" sz="3200" b="1" dirty="0" err="1" smtClean="0">
                <a:latin typeface="+mj-lt"/>
                <a:ea typeface="+mj-ea"/>
                <a:cs typeface="+mj-cs"/>
              </a:rPr>
              <a:t>an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Francesco guarisce dalla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gotta </a:t>
            </a: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Barto-</a:t>
            </a:r>
            <a:endParaRPr kumimoji="0" lang="it-IT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lomeo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 Narni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atocms-assets.com/35103/1609867404-pala-bardi-dettaglio.jpg?w=2500&amp;h=2500&amp;fit=max"/>
          <p:cNvPicPr>
            <a:picLocks noChangeAspect="1" noChangeArrowheads="1"/>
          </p:cNvPicPr>
          <p:nvPr/>
        </p:nvPicPr>
        <p:blipFill>
          <a:blip r:embed="rId2"/>
          <a:srcRect b="56250"/>
          <a:stretch>
            <a:fillRect/>
          </a:stretch>
        </p:blipFill>
        <p:spPr bwMode="auto">
          <a:xfrm>
            <a:off x="-1" y="0"/>
            <a:ext cx="91820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datocms-assets.com/35103/1635864897-tavola-bardi-coppo-di-marcovaldo.jpg?w=2500&amp;h=2500&amp;fit=max"/>
          <p:cNvPicPr>
            <a:picLocks noChangeAspect="1" noChangeArrowheads="1"/>
          </p:cNvPicPr>
          <p:nvPr/>
        </p:nvPicPr>
        <p:blipFill>
          <a:blip r:embed="rId2" cstate="print"/>
          <a:srcRect l="3446" t="7613" r="65452" b="21077"/>
          <a:stretch>
            <a:fillRect/>
          </a:stretch>
        </p:blipFill>
        <p:spPr bwMode="auto">
          <a:xfrm>
            <a:off x="214282" y="71414"/>
            <a:ext cx="1714512" cy="6810423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214546" y="1714488"/>
            <a:ext cx="6786610" cy="257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/>
              <a:t>PRIMA PARTE</a:t>
            </a:r>
          </a:p>
          <a:p>
            <a:pPr algn="ctr"/>
            <a:r>
              <a:rPr lang="it-IT" sz="9600" b="1" i="1" dirty="0" smtClean="0"/>
              <a:t>CONVERSIO</a:t>
            </a:r>
            <a:endParaRPr lang="it-IT" sz="88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4286256"/>
            <a:ext cx="88583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PRIMA PARTE</a:t>
            </a:r>
          </a:p>
          <a:p>
            <a:pPr algn="ctr"/>
            <a:r>
              <a:rPr lang="it-IT" sz="7200" b="1" i="1" dirty="0" smtClean="0"/>
              <a:t>CONVERSATIO</a:t>
            </a:r>
            <a:endParaRPr lang="it-IT" sz="6600" i="1" dirty="0"/>
          </a:p>
        </p:txBody>
      </p:sp>
      <p:pic>
        <p:nvPicPr>
          <p:cNvPr id="3" name="Picture 4" descr="https://www.datocms-assets.com/35103/1635864897-tavola-bardi-coppo-di-marcovaldo.jpg?w=2500&amp;h=2500&amp;fit=max"/>
          <p:cNvPicPr>
            <a:picLocks noChangeAspect="1" noChangeArrowheads="1"/>
          </p:cNvPicPr>
          <p:nvPr/>
        </p:nvPicPr>
        <p:blipFill>
          <a:blip r:embed="rId2" cstate="print"/>
          <a:srcRect l="5174" t="76928" r="4975" b="2128"/>
          <a:stretch>
            <a:fillRect/>
          </a:stretch>
        </p:blipFill>
        <p:spPr bwMode="auto">
          <a:xfrm>
            <a:off x="214282" y="500042"/>
            <a:ext cx="884484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datocms-assets.com/35103/1635864897-tavola-bardi-coppo-di-marcovaldo.jpg?w=2500&amp;h=2500&amp;fit=max"/>
          <p:cNvPicPr>
            <a:picLocks noChangeAspect="1" noChangeArrowheads="1"/>
          </p:cNvPicPr>
          <p:nvPr/>
        </p:nvPicPr>
        <p:blipFill>
          <a:blip r:embed="rId2" cstate="print"/>
          <a:srcRect l="65650" t="7114" r="4975" b="21077"/>
          <a:stretch>
            <a:fillRect/>
          </a:stretch>
        </p:blipFill>
        <p:spPr bwMode="auto">
          <a:xfrm>
            <a:off x="7415635" y="71438"/>
            <a:ext cx="1585521" cy="671514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85720" y="1428736"/>
            <a:ext cx="707236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smtClean="0"/>
              <a:t>PRIMA PARTE</a:t>
            </a:r>
          </a:p>
          <a:p>
            <a:pPr algn="ctr"/>
            <a:r>
              <a:rPr lang="it-IT" sz="8800" b="1" i="1" dirty="0" smtClean="0"/>
              <a:t>GLORIFICATIO</a:t>
            </a:r>
            <a:endParaRPr lang="it-IT" sz="8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2362" y="500042"/>
            <a:ext cx="2071670" cy="6215106"/>
          </a:xfrm>
        </p:spPr>
        <p:txBody>
          <a:bodyPr>
            <a:normAutofit/>
          </a:bodyPr>
          <a:lstStyle/>
          <a:p>
            <a:pPr algn="r"/>
            <a:r>
              <a:rPr lang="it-IT" sz="3200" b="1" dirty="0" smtClean="0"/>
              <a:t>San Francesco, </a:t>
            </a:r>
            <a:r>
              <a:rPr lang="it-IT" sz="3200" b="1" dirty="0" err="1" smtClean="0"/>
              <a:t>imprigio-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nato dal padre, viene liberato dalla madre</a:t>
            </a:r>
            <a:endParaRPr lang="it-IT" sz="3200" b="1" dirty="0"/>
          </a:p>
        </p:txBody>
      </p:sp>
      <p:pic>
        <p:nvPicPr>
          <p:cNvPr id="15362" name="Picture 2" descr="https://www.datocms-assets.com/35103/1635863318-01-san-francesco-imprigionato-dal-padre-viene-liberato-dalla-madre-tavola-bardi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268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0" y="5429264"/>
            <a:ext cx="9144032" cy="14287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Francesco rinuncia ai beni paterni e si spoglia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delle vesti dinanzi al vescovo Guido e </a:t>
            </a:r>
            <a:endParaRPr lang="it-IT" sz="32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padre Pietro di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Bernardone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s://www.datocms-assets.com/35103/1609867644-02-san-francesco-imprigionato-dal-padre-viene-liberato-dalla-madre.jpg?w=2500&amp;h=2500&amp;fit=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86710" cy="540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305</Words>
  <Application>Microsoft Office PowerPoint</Application>
  <PresentationFormat>Presentazione su schermo (4:3)</PresentationFormat>
  <Paragraphs>57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Parrocchia San Colombano in Valtesse Bergamo, 5 dicembre 2023 Martedì di Avvento – II</vt:lpstr>
      <vt:lpstr>Diapositiva 2</vt:lpstr>
      <vt:lpstr>Diapositiva 3</vt:lpstr>
      <vt:lpstr>Diapositiva 4</vt:lpstr>
      <vt:lpstr>Diapositiva 5</vt:lpstr>
      <vt:lpstr>Diapositiva 6</vt:lpstr>
      <vt:lpstr>Diapositiva 7</vt:lpstr>
      <vt:lpstr>San Francesco, imprigio- nato dal padre, viene liberato dalla madre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Segreteria</dc:creator>
  <cp:lastModifiedBy>Segreteria</cp:lastModifiedBy>
  <cp:revision>20</cp:revision>
  <dcterms:created xsi:type="dcterms:W3CDTF">2023-11-30T16:21:06Z</dcterms:created>
  <dcterms:modified xsi:type="dcterms:W3CDTF">2023-12-05T17:26:21Z</dcterms:modified>
</cp:coreProperties>
</file>